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88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16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52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40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54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00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99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3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41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044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33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27FE36-13BC-4C21-89E0-9600B6293E68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39EE97-5F86-438A-B460-0BED37832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53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9E567E0-B476-35B3-0CC6-A034A8FB5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" y="1646446"/>
            <a:ext cx="6602870" cy="6613107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B21FB60-2163-47D3-60E4-EB00B7874597}"/>
              </a:ext>
            </a:extLst>
          </p:cNvPr>
          <p:cNvSpPr txBox="1"/>
          <p:nvPr/>
        </p:nvSpPr>
        <p:spPr>
          <a:xfrm>
            <a:off x="4826000" y="8259553"/>
            <a:ext cx="1917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/>
              <a:t>Quelle: Adobe Stock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5569BF9-8F8B-CB7A-881F-39D51D17DD46}"/>
              </a:ext>
            </a:extLst>
          </p:cNvPr>
          <p:cNvSpPr txBox="1"/>
          <p:nvPr/>
        </p:nvSpPr>
        <p:spPr>
          <a:xfrm>
            <a:off x="495300" y="762868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The 9 </a:t>
            </a:r>
            <a:r>
              <a:rPr lang="de-DE" sz="2000" b="1" dirty="0" err="1"/>
              <a:t>most</a:t>
            </a:r>
            <a:r>
              <a:rPr lang="de-DE" sz="2000" b="1" dirty="0"/>
              <a:t> </a:t>
            </a:r>
            <a:r>
              <a:rPr lang="de-DE" sz="2000" b="1" dirty="0" err="1"/>
              <a:t>influencial</a:t>
            </a:r>
            <a:r>
              <a:rPr lang="de-DE" sz="2000" b="1" dirty="0"/>
              <a:t> </a:t>
            </a:r>
            <a:r>
              <a:rPr lang="de-DE" sz="2000" b="1" dirty="0" err="1"/>
              <a:t>experiences</a:t>
            </a:r>
            <a:r>
              <a:rPr lang="de-DE" sz="2000" b="1" dirty="0"/>
              <a:t> </a:t>
            </a:r>
          </a:p>
          <a:p>
            <a:pPr algn="ctr"/>
            <a:r>
              <a:rPr lang="de-DE" sz="2000" b="1" dirty="0" err="1"/>
              <a:t>during</a:t>
            </a:r>
            <a:r>
              <a:rPr lang="de-DE" sz="2000" b="1" dirty="0"/>
              <a:t> </a:t>
            </a:r>
            <a:r>
              <a:rPr lang="de-DE" sz="2000" b="1" dirty="0" err="1"/>
              <a:t>my</a:t>
            </a:r>
            <a:r>
              <a:rPr lang="de-DE" sz="2000" b="1" dirty="0"/>
              <a:t> </a:t>
            </a:r>
            <a:r>
              <a:rPr lang="de-DE" sz="2000" b="1" dirty="0" err="1"/>
              <a:t>studies</a:t>
            </a:r>
            <a:endParaRPr lang="de-DE" sz="2000" b="1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3BEC301-3AEC-3992-0E50-AC262E83D8EF}"/>
              </a:ext>
            </a:extLst>
          </p:cNvPr>
          <p:cNvSpPr txBox="1"/>
          <p:nvPr/>
        </p:nvSpPr>
        <p:spPr>
          <a:xfrm>
            <a:off x="254000" y="17653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1.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78CC5B4-1E3E-D772-2BD3-CEC52B65E89B}"/>
              </a:ext>
            </a:extLst>
          </p:cNvPr>
          <p:cNvSpPr txBox="1"/>
          <p:nvPr/>
        </p:nvSpPr>
        <p:spPr>
          <a:xfrm>
            <a:off x="2514600" y="17653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2.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7A19CA0-C60A-8175-0921-ED302924B334}"/>
              </a:ext>
            </a:extLst>
          </p:cNvPr>
          <p:cNvSpPr txBox="1"/>
          <p:nvPr/>
        </p:nvSpPr>
        <p:spPr>
          <a:xfrm>
            <a:off x="4775200" y="17653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3.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74392DF-85E6-02B8-2D06-0979B91E3DE2}"/>
              </a:ext>
            </a:extLst>
          </p:cNvPr>
          <p:cNvSpPr txBox="1"/>
          <p:nvPr/>
        </p:nvSpPr>
        <p:spPr>
          <a:xfrm>
            <a:off x="254000" y="404077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4.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55BEAEB-10E2-4F9D-6CC2-BCDB36970971}"/>
              </a:ext>
            </a:extLst>
          </p:cNvPr>
          <p:cNvSpPr txBox="1"/>
          <p:nvPr/>
        </p:nvSpPr>
        <p:spPr>
          <a:xfrm>
            <a:off x="2514600" y="404077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5.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6C47BEF-038F-E415-9EAA-48C728E63D4B}"/>
              </a:ext>
            </a:extLst>
          </p:cNvPr>
          <p:cNvSpPr txBox="1"/>
          <p:nvPr/>
        </p:nvSpPr>
        <p:spPr>
          <a:xfrm>
            <a:off x="4686300" y="458366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6.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4377FDD-56AB-9661-91C5-0C01C2918B83}"/>
              </a:ext>
            </a:extLst>
          </p:cNvPr>
          <p:cNvSpPr txBox="1"/>
          <p:nvPr/>
        </p:nvSpPr>
        <p:spPr>
          <a:xfrm>
            <a:off x="254000" y="674266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7.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155F015-30E1-D3AE-C7DE-03B38FF42491}"/>
              </a:ext>
            </a:extLst>
          </p:cNvPr>
          <p:cNvSpPr txBox="1"/>
          <p:nvPr/>
        </p:nvSpPr>
        <p:spPr>
          <a:xfrm>
            <a:off x="3124200" y="692733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8.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6035946-3B22-2907-17B5-85BF4B7E0EC3}"/>
              </a:ext>
            </a:extLst>
          </p:cNvPr>
          <p:cNvSpPr txBox="1"/>
          <p:nvPr/>
        </p:nvSpPr>
        <p:spPr>
          <a:xfrm>
            <a:off x="4775200" y="62369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9. </a:t>
            </a:r>
          </a:p>
        </p:txBody>
      </p:sp>
    </p:spTree>
    <p:extLst>
      <p:ext uri="{BB962C8B-B14F-4D97-AF65-F5344CB8AC3E}">
        <p14:creationId xmlns:p14="http://schemas.microsoft.com/office/powerpoint/2010/main" val="214675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F74BB5-6E1A-CA29-CF04-CB74546F8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44" y="1684514"/>
            <a:ext cx="6571456" cy="66132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4805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A4-Papier (210 x 297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Stefanie Lex</dc:creator>
  <cp:lastModifiedBy>Stefanie Lex</cp:lastModifiedBy>
  <cp:revision>1</cp:revision>
  <dcterms:created xsi:type="dcterms:W3CDTF">2024-07-26T07:11:16Z</dcterms:created>
  <dcterms:modified xsi:type="dcterms:W3CDTF">2024-07-26T07:32:35Z</dcterms:modified>
</cp:coreProperties>
</file>